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8" r:id="rId2"/>
    <p:sldId id="256" r:id="rId3"/>
    <p:sldId id="269" r:id="rId4"/>
    <p:sldId id="275" r:id="rId5"/>
    <p:sldId id="259" r:id="rId6"/>
    <p:sldId id="276" r:id="rId7"/>
    <p:sldId id="265" r:id="rId8"/>
    <p:sldId id="278" r:id="rId9"/>
    <p:sldId id="279" r:id="rId10"/>
    <p:sldId id="257" r:id="rId11"/>
    <p:sldId id="260" r:id="rId12"/>
    <p:sldId id="261" r:id="rId13"/>
    <p:sldId id="262" r:id="rId14"/>
    <p:sldId id="263" r:id="rId15"/>
    <p:sldId id="272" r:id="rId16"/>
    <p:sldId id="271" r:id="rId17"/>
    <p:sldId id="274" r:id="rId18"/>
    <p:sldId id="264" r:id="rId19"/>
    <p:sldId id="266" r:id="rId20"/>
    <p:sldId id="267" r:id="rId21"/>
    <p:sldId id="268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FF66"/>
    <a:srgbClr val="07A8F9"/>
    <a:srgbClr val="CCECFF"/>
    <a:srgbClr val="33CCFF"/>
    <a:srgbClr val="00FFFF"/>
    <a:srgbClr val="FFCCCC"/>
    <a:srgbClr val="00FFCC"/>
    <a:srgbClr val="CCCCFF"/>
    <a:srgbClr val="FF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D6B026-BD3A-4128-9B71-035A79B14AD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59EB333-F4FD-4D83-9E03-0A01502161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ru.wikipedia.org/wiki/%D0%9C%D0%B5%D0%BD%D0%B4%D0%B5%D0%BB%D0%B5%D0%B5%D0%B2%D1%81%D0%BA%D0%B8%D0%B5_%D1%81%D1%8A%D0%B5%D0%B7%D0%B4%D1%8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857232"/>
            <a:ext cx="8429684" cy="157163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«Жизнь и вклад в науку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Дмитрия Ивановича Менделеева»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42853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                      </a:t>
            </a:r>
            <a:r>
              <a:rPr lang="ru-RU" sz="3600" dirty="0" smtClean="0">
                <a:solidFill>
                  <a:srgbClr val="FF0000"/>
                </a:solidFill>
              </a:rPr>
              <a:t>Презентация на тему: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Катя\1\Новая папка\193498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584952"/>
            <a:ext cx="5572164" cy="316033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28596" y="214290"/>
            <a:ext cx="85725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abriola" pitchFamily="82" charset="0"/>
                <a:ea typeface="Times New Roman" pitchFamily="18" charset="0"/>
                <a:cs typeface="Arial" pitchFamily="34" charset="0"/>
              </a:rPr>
              <a:t>8 февраля 1834 года в Тобольске родился русский учёный Дмитрий Менделеев, успешно работавший во многих областях науки. Одно из наиболее известных его открытий — периодический закон химических элементов.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abriola" pitchFamily="82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3372" y="1500174"/>
            <a:ext cx="3873834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Химик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Физик</a:t>
            </a:r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Экономист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Технолог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Геолог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Метеоролог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Воздухоплаватель</a:t>
            </a:r>
          </a:p>
          <a:p>
            <a:pPr algn="ctr"/>
            <a:endParaRPr lang="ru-RU" sz="36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2" name="Picture 2" descr="http://proffi95.ru/images/posts/medium/post10177.jpg"/>
          <p:cNvPicPr>
            <a:picLocks noChangeAspect="1" noChangeArrowheads="1"/>
          </p:cNvPicPr>
          <p:nvPr/>
        </p:nvPicPr>
        <p:blipFill>
          <a:blip r:embed="rId2" cstate="print"/>
          <a:srcRect r="63010" b="-268"/>
          <a:stretch>
            <a:fillRect/>
          </a:stretch>
        </p:blipFill>
        <p:spPr bwMode="auto">
          <a:xfrm>
            <a:off x="857224" y="1611026"/>
            <a:ext cx="2786082" cy="4803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8" name="Picture 8" descr="http://www.muctr.ru/about/history/mendel/gimna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060848"/>
            <a:ext cx="7092416" cy="416770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1142984"/>
            <a:ext cx="67866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66FFFF"/>
                </a:solidFill>
              </a:rPr>
              <a:t>Город Тобольск - Сибирь.</a:t>
            </a:r>
            <a:endParaRPr lang="ru-RU" sz="2800" dirty="0">
              <a:solidFill>
                <a:srgbClr val="66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85918" y="285728"/>
            <a:ext cx="36358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i="1" dirty="0" smtClean="0">
                <a:solidFill>
                  <a:srgbClr val="FFFF66"/>
                </a:solidFill>
              </a:rPr>
              <a:t>Детские годы</a:t>
            </a:r>
            <a:endParaRPr lang="ru-RU" sz="4400" i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5976" y="692696"/>
            <a:ext cx="45720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</a:rPr>
              <a:t>Дмитрий Иванович был семнадцатым ребенком (в то время это не было редкостью). Много детей рождалось, но много и умирало. Трое младенцев Менделеевых умерли сразу после рождения, не дожив до крещения, поэтому в церковной книге последний сын Менделеевых значится четырнадцатым ребенком. К этому времени в живых у Менделеевых осталось семеро детей: пятеро дочерей и двое сыновей. Митя стал восьмым ребенком. </a:t>
            </a:r>
          </a:p>
        </p:txBody>
      </p:sp>
      <p:pic>
        <p:nvPicPr>
          <p:cNvPr id="5" name="Picture 2" descr="http://lemur59.ru/sites/default/files/images/%D0%B2%20%D0%B4%D0%B5%D1%82%D1%81%D1%82%D0%B2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3613049" cy="46729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Катя\1\Новая папка\800px-Mendeleevотец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2724152" cy="38343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85852" y="285728"/>
            <a:ext cx="42862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Родители</a:t>
            </a:r>
            <a:endParaRPr lang="ru-RU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340768"/>
            <a:ext cx="1781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Отец 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C00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276872"/>
            <a:ext cx="3357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C00FF"/>
                </a:solidFill>
              </a:rPr>
              <a:t>Иван Павлович Менделеев</a:t>
            </a:r>
            <a:endParaRPr lang="ru-RU" sz="2000" dirty="0">
              <a:solidFill>
                <a:srgbClr val="CC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2420888"/>
            <a:ext cx="37444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</a:t>
            </a:r>
          </a:p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Тобольской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гимназии.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год рождения Дмитрия, в возрасте 51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года отец ослеп и вынужден был перейти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скудную пенсию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Катя\1\Новая папка\800px-MendeleevмамаaM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92896"/>
            <a:ext cx="2857520" cy="400350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6332" y="332656"/>
            <a:ext cx="22259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Мать</a:t>
            </a:r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584" y="1556792"/>
            <a:ext cx="348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i="1" dirty="0" smtClean="0">
                <a:solidFill>
                  <a:srgbClr val="CC00FF"/>
                </a:solidFill>
              </a:rPr>
              <a:t>Мария Дмитриевна Менделеева</a:t>
            </a:r>
            <a:endParaRPr lang="ru-RU" i="1" dirty="0">
              <a:solidFill>
                <a:srgbClr val="CC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4005064"/>
            <a:ext cx="457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скончалась спустя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месяца после поступления Димы в институт.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191683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Мать Менделеева была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женщина умная и энергичная.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После смерти отца воспитание детей и все заботы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многочисленной семье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легли на плечи матери.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500"/>
                            </p:stCondLst>
                            <p:childTnLst>
                              <p:par>
                                <p:cTn id="6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u="sng" dirty="0" smtClean="0">
                <a:solidFill>
                  <a:srgbClr val="FF0000"/>
                </a:solidFill>
              </a:rPr>
              <a:t>Семья и дети </a:t>
            </a:r>
            <a:endParaRPr lang="ru-RU" sz="4000" i="1" u="sng" dirty="0">
              <a:solidFill>
                <a:srgbClr val="FF0000"/>
              </a:solidFill>
            </a:endParaRPr>
          </a:p>
        </p:txBody>
      </p:sp>
      <p:pic>
        <p:nvPicPr>
          <p:cNvPr id="47106" name="Picture 2" descr="C:\Users\User\Desktop\Катя\1\Новая папка\Mendel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2357454" cy="383793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45" y="1357298"/>
            <a:ext cx="371477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Феозва</a:t>
            </a:r>
            <a:r>
              <a:rPr lang="ru-RU" sz="28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Никитична Лещева</a:t>
            </a:r>
          </a:p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Первая жена </a:t>
            </a:r>
            <a:endParaRPr lang="ru-RU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1357298"/>
            <a:ext cx="200026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Жены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22997" y="1428736"/>
            <a:ext cx="3521003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FF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Анна Ивановна Попова</a:t>
            </a:r>
          </a:p>
          <a:p>
            <a:pPr algn="ctr"/>
            <a:r>
              <a:rPr lang="ru-RU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FF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Вторая жена 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FF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7108" name="Picture 4" descr="C:\Users\User\Desktop\Катя\1\Новая папка\а и менделее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714620"/>
            <a:ext cx="2643206" cy="359293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419872" y="2636912"/>
            <a:ext cx="1698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Дети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3714752"/>
            <a:ext cx="17812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Владимир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14612" y="4214818"/>
            <a:ext cx="11228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Ольга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3714752"/>
            <a:ext cx="150019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Любовь</a:t>
            </a:r>
            <a:endParaRPr lang="ru-RU" sz="2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628" y="4214818"/>
            <a:ext cx="97975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Иван</a:t>
            </a:r>
            <a:endParaRPr lang="ru-RU" sz="2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00562" y="4857760"/>
            <a:ext cx="15055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Василий</a:t>
            </a:r>
            <a:endParaRPr lang="ru-RU" sz="2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6314" y="5500702"/>
            <a:ext cx="12490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Мария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984" y="980728"/>
            <a:ext cx="457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FF0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1880 году в жизни Д.И.Менделеева произошли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перемены. Обострились отношения Менделеева с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женой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Феозвой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Никитичной. Её не интересовала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научная работа мужа, а его беспокойный образ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жизни вызывал раздражение. Менделеев чувствовал себя в семье одиноко и отчуждённо.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465313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это время у него возникает глубокое чувство к молодой художнице Анне Ивановне Поповой.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Менделеев с деть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3615722" cy="417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508518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Менделеев с детьми Володей и Ольгой в </a:t>
            </a:r>
            <a:r>
              <a:rPr lang="ru-RU" sz="1600" b="1" i="1" dirty="0" err="1" smtClean="0">
                <a:solidFill>
                  <a:srgbClr val="002060"/>
                </a:solidFill>
              </a:rPr>
              <a:t>Боблово</a:t>
            </a:r>
            <a:r>
              <a:rPr lang="ru-RU" sz="1600" b="1" i="1" dirty="0" smtClean="0">
                <a:solidFill>
                  <a:srgbClr val="002060"/>
                </a:solidFill>
              </a:rPr>
              <a:t> 1876 год.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11960" y="9807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 семейного разрыва с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Феозвой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Никитишной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1879 году дочь Ольга осталась с матерью, а сын Владимир стал жить в новой семье отца. О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Феозве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Никитичне и Ольге Менделеев заботился до последних лет жизни</a:t>
            </a:r>
            <a:r>
              <a:rPr lang="ru-RU" sz="2000" b="1" i="1" dirty="0" smtClean="0">
                <a:solidFill>
                  <a:srgbClr val="002060"/>
                </a:solidFill>
              </a:rPr>
              <a:t>.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32129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второго брака с Анной Ивановной Поповой было четверо детей: 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4365104"/>
            <a:ext cx="332655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Любовь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Иван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Близнецы Мария и Василий</a:t>
            </a:r>
            <a:endParaRPr lang="ru-RU" sz="20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6" descr="11_16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6830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7693"/>
            <a:ext cx="38576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гимназии Менделеев учился неважно. Охотно он занимался только математика и физикой, остальные все предметы были ему не по душе. Отвращение к школе осталось у него на всю жизнь. Хорошо учиться он начал только в Главном Педагогическом институте. Здесь он встретил выдающихся учителей, умевших заронить в души своих слушателей глубокий интерес к науке. По окончании курса он занял место учителя сначала в Симферополе, затем в Одессе. Вскоре он возвратился в Санкт-Петербург, где защитил диссертацию на степень магистра химии. В 23 года он стал доцентом Петербургского университета. В январе 1859 года,  Менделеев был отправлен в командировку за границу. В Гейдельберг, где он работал в собственной лаборатории.</a:t>
            </a:r>
            <a:endParaRPr lang="ru-RU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s://metkere.com/img/2014/02/ria-metkere-mendeleev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48680"/>
            <a:ext cx="3503976" cy="6215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57158" y="1032015"/>
            <a:ext cx="300039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Менделеев любил переплетать книги, клеить рамки для портретов, а также изготовлять чемоданы. В Петербурге и в Москве его знали как лучшего в России чемоданных дел мастера. «От самого Менделеева», — говорили купцы. Его изделия были добротными и качественными. Учёный изучил все известные в то время рецепты приготовления клея и придумал свою особую клеевую смесь. Способ её приготовления Менделеев держал в секрете.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22" name="Picture 10" descr="http://www.proza.ru/pics/2010/12/02/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714356"/>
            <a:ext cx="4210050" cy="523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43692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Вклад в науку: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00034" y="2266226"/>
            <a:ext cx="378621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Дмитрием Менделеевым была создана схема дробной перегонки нефти и сформулирована теория неорганического происхождения нефти. Он первым заявил о том, что сжигать нефть в топках — преступление, поскольку из неё можно получить множество химических продуктов. Он также предложил нефтяным предприятиям перевозить нефть  в цистернах, и чтобы перекачивалась она по трубам. Учёный на цифрах доказал, насколько целесообразнее перевозить нефть наливом, а заводы для переработки нефти строить в местах потребления нефтепродуктов.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285860"/>
            <a:ext cx="5143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</a:rPr>
              <a:t>1) Менделеев придумал использовать трубопровод для перекачки нефти</a:t>
            </a:r>
            <a:endParaRPr lang="ru-RU" sz="2000" u="sng" dirty="0">
              <a:solidFill>
                <a:srgbClr val="002060"/>
              </a:solidFill>
            </a:endParaRPr>
          </a:p>
        </p:txBody>
      </p:sp>
      <p:sp>
        <p:nvSpPr>
          <p:cNvPr id="37894" name="AutoShape 6" descr="http://dic.academic.ru/pictures/polytechnic/1401-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8" name="Picture 10" descr="http://dic.academic.ru/pictures/polytechnic/1401-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143380"/>
            <a:ext cx="2928958" cy="2438320"/>
          </a:xfrm>
          <a:prstGeom prst="rect">
            <a:avLst/>
          </a:prstGeom>
          <a:noFill/>
        </p:spPr>
      </p:pic>
      <p:pic>
        <p:nvPicPr>
          <p:cNvPr id="37900" name="Picture 12" descr="http://investments.academic.ru/pictures/investments/img237452_2-1_D_I_Mendeleev_v_svoyom_kabine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85728"/>
            <a:ext cx="2500330" cy="3486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428596" y="1634296"/>
            <a:ext cx="264317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 октября 1875 года в докладе на заседании физического общества при Петербургском университете Дмитрий Менделеев выдвинул идею аэростата с герметичной гондолой для исследования высотных слоёв атмосферы. Первый вариант установки подразумевал возможность подъёма в верхние слои атмосферы, но уже позже учёный спроектировал управляемый аэростат с двигателями. Однако денег у учёного не нашлось даже на постройку одного высотного аэростата. В итоге предложение Менделеева так и не было реализовано. Первый в мире стратостат — так стали называть герметичные аэростаты, предназначенные для полёта в стратосферу (высоту более 11 км), — совершил полёт лишь в 1931 году из немецкого города Аугсбурга. 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571480"/>
            <a:ext cx="3857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>
                <a:solidFill>
                  <a:srgbClr val="FFFF00"/>
                </a:solidFill>
              </a:rPr>
              <a:t>2) Изобретатель аэростата</a:t>
            </a:r>
            <a:endParaRPr lang="ru-RU" sz="2400" u="sng" dirty="0">
              <a:solidFill>
                <a:srgbClr val="FFFF00"/>
              </a:solidFill>
            </a:endParaRPr>
          </a:p>
        </p:txBody>
      </p:sp>
      <p:pic>
        <p:nvPicPr>
          <p:cNvPr id="45059" name="Picture 3" descr="C:\Users\User\Desktop\Катя\1\Новая папка\Mendeleev_Aerostatl_18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166"/>
            <a:ext cx="3214710" cy="2554153"/>
          </a:xfrm>
          <a:prstGeom prst="rect">
            <a:avLst/>
          </a:prstGeom>
          <a:noFill/>
        </p:spPr>
      </p:pic>
      <p:pic>
        <p:nvPicPr>
          <p:cNvPr id="45061" name="Picture 5" descr="https://encrypted-tbn3.gstatic.com/images?q=tbn:ANd9GcRS6baOgXkXBQ30KIhkEWlPafpqJ-bSg0Q-ecM5SU_mSS1WQ7F1Z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852936"/>
            <a:ext cx="2382613" cy="2833692"/>
          </a:xfrm>
          <a:prstGeom prst="rect">
            <a:avLst/>
          </a:prstGeom>
          <a:noFill/>
        </p:spPr>
      </p:pic>
      <p:pic>
        <p:nvPicPr>
          <p:cNvPr id="45063" name="Picture 7" descr="http://nplit.ru/books/item/f00/s00/z0000072/pic/000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4214818"/>
            <a:ext cx="3015233" cy="2159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23528" y="1340768"/>
            <a:ext cx="28083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тема в творчестве Д. И. Менделеева связана, прежде всего, с поиском учёным физических причин периодичности. Так как свойства элементов находились в периодической зависимости от атомных весов, массы, исследователь мыслил возможность пролить свет на эту проблему, выясняя причины сил тяготения и посредством изучения свойств передающей их среды.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Концепция «мирового эфира» имела в XIX веке большое влияние на возможное решение данной проблемы. Предполагалось, что «эфир», заполняющий межпланетное пространство, является средой, передающей свет, тепло и гравитацию. Исследование сильно разреженных газов представлялось возможным средством к доказательству существования названной субстанции, когда свойства «обычного» вещества уже не способны бы были скрывать свойства «эфира».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88640"/>
            <a:ext cx="3629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3) Исследование газов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44036" name="Picture 4" descr="http://res.bid.ru/upload/1256209077_1067614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1142984"/>
            <a:ext cx="3107553" cy="2071702"/>
          </a:xfrm>
          <a:prstGeom prst="rect">
            <a:avLst/>
          </a:prstGeom>
          <a:noFill/>
        </p:spPr>
      </p:pic>
      <p:pic>
        <p:nvPicPr>
          <p:cNvPr id="44037" name="Picture 5" descr="C:\Users\User\Desktop\Катя\1\Новая папка\1024px-Mendeleev's_design_Weight_devices_for_firm_and_gas_substanc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42852"/>
            <a:ext cx="2357486" cy="2740008"/>
          </a:xfrm>
          <a:prstGeom prst="rect">
            <a:avLst/>
          </a:prstGeom>
          <a:noFill/>
        </p:spPr>
      </p:pic>
      <p:pic>
        <p:nvPicPr>
          <p:cNvPr id="7170" name="Picture 2" descr="https://upload.wikimedia.org/wikipedia/commons/thumb/6/64/Mendeleev_An_attempt_towards_a_chemical_Conception_of_the_Ether_1904.jpg/220px-Mendeleev_An_attempt_towards_a_chemical_Conception_of_the_Ether_19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357562"/>
            <a:ext cx="2095500" cy="3257550"/>
          </a:xfrm>
          <a:prstGeom prst="rect">
            <a:avLst/>
          </a:prstGeom>
          <a:noFill/>
        </p:spPr>
      </p:pic>
      <p:pic>
        <p:nvPicPr>
          <p:cNvPr id="7172" name="Picture 4" descr="https://upload.wikimedia.org/wikipedia/commons/thumb/b/b2/D._Mendeleev%27s_Periodic_table_from_his_book.JPG/220px-D._Mendeleev%27s_Periodic_table_from_his_boo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571876"/>
            <a:ext cx="3286116" cy="21957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1124744"/>
            <a:ext cx="392909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Именем Менделеева назван химический элемент — менделевий. Полученный искусственно в 1955 году, элемент был назван в честь химика, который первым начал использовать периодическую систему элементов для предсказания химических свойств ещё не открытых элементов. На самом деле Менделеев не первый, кто создал периодическую таблицу элементов, и не первый, кто предположил периодичность химических свойств элементов. Достижением Менделеева было определение периодичности и на её основе составление таблицы элементов. Учёный оставил пустые клетки для ещё не открытых элементов. В результате, используя периодичность таблицы, было возможным определить все физические и химические свойства пропущенных элементов.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72" y="18125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latin typeface="Comic Sans MS" pitchFamily="66" charset="0"/>
              </a:rPr>
              <a:t>Имя Менделеева носит химический элемент № 101</a:t>
            </a:r>
            <a:endParaRPr lang="ru-RU" sz="2000" i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Picture 3" descr="C:\Users\User\Desktop\Катя\1\Новая папка\13184424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928670"/>
            <a:ext cx="3632345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00.yaplakal.com/pics/pics_original/7/7/0/227507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4714908" cy="3246082"/>
          </a:xfrm>
          <a:prstGeom prst="rect">
            <a:avLst/>
          </a:prstGeom>
          <a:noFill/>
        </p:spPr>
      </p:pic>
      <p:pic>
        <p:nvPicPr>
          <p:cNvPr id="1028" name="Picture 4" descr="http://journal.spbu.ru/wp-content/uploads/2011/12/%D0%BF%D0%B5%D1%80%D0%B2%D1%8B%D0%B9-%D1%80%D1%83%D0%BA%D0%BE%D0%BF%D0%B8%D1%81%D0%BD%D1%8B%D0%B9-%D0%B2%D0%B0%D1%80%D0%B8%D0%B0%D0%BD%D1%82-%D1%82%D0%B0%D0%B1%D0%BB%D0%B8%D1%86%D1%8B-18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500042"/>
            <a:ext cx="3143272" cy="4526312"/>
          </a:xfrm>
          <a:prstGeom prst="rect">
            <a:avLst/>
          </a:prstGeom>
          <a:noFill/>
        </p:spPr>
      </p:pic>
      <p:pic>
        <p:nvPicPr>
          <p:cNvPr id="1030" name="Picture 6" descr="http://mikhailov-drugaia-nauka.narod.ru/olderfiles/1/Diogana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4995786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508104" y="1082352"/>
            <a:ext cx="34918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Дмитрий Менделеев номинировался на Нобелевскую премию, присуждаемую с 1901 года, трижды — в 1905, 1906 и 1907 годах. Однако номинировали его только иностранцы. Члены Императорской академии наук при тайном голосовании неоднократно отвергали его кандидатуру. Менделеев был членом многих зарубежных академий и учёных обществ, но так и не стал членом родной Российской академии.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16632"/>
            <a:ext cx="6007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Трижды номинант на Нобелевскую премию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1" name="Picture 4" descr="мен 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4632727" cy="561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2844" y="71414"/>
            <a:ext cx="3825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u="sng" dirty="0" smtClean="0">
                <a:hlinkClick r:id="rId2" tooltip="Менделеевские съезды"/>
              </a:rPr>
              <a:t>Менделеевские съезды</a:t>
            </a:r>
            <a:endParaRPr lang="ru-RU" sz="2800" dirty="0"/>
          </a:p>
        </p:txBody>
      </p:sp>
      <p:pic>
        <p:nvPicPr>
          <p:cNvPr id="10" name="Picture 4" descr="http://upload.wikimedia.org/wikipedia/commons/3/3a/Some_members_Ist_Mendeleev_Congress_Electrotechnical_Institute_SPb_19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9850" y="-44077270"/>
            <a:ext cx="5238691" cy="3911104"/>
          </a:xfrm>
          <a:prstGeom prst="rect">
            <a:avLst/>
          </a:prstGeom>
          <a:noFill/>
        </p:spPr>
      </p:pic>
      <p:pic>
        <p:nvPicPr>
          <p:cNvPr id="46091" name="Picture 11" descr="C:\Users\User\Desktop\Катя\1\Новая папка\RFCS_18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642918"/>
            <a:ext cx="7000924" cy="4905268"/>
          </a:xfrm>
          <a:prstGeom prst="rect">
            <a:avLst/>
          </a:prstGeom>
          <a:noFill/>
        </p:spPr>
      </p:pic>
      <p:pic>
        <p:nvPicPr>
          <p:cNvPr id="46090" name="Picture 10" descr="http://dic.academic.ru/pictures/wiki/files/86/V_Mendleev_Congress_19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572008"/>
            <a:ext cx="3643338" cy="2079943"/>
          </a:xfrm>
          <a:prstGeom prst="rect">
            <a:avLst/>
          </a:prstGeom>
          <a:noFill/>
        </p:spPr>
      </p:pic>
      <p:pic>
        <p:nvPicPr>
          <p:cNvPr id="46093" name="Picture 13" descr="http://upload.wikimedia.org/wikipedia/commons/3/3a/Some_members_Ist_Mendeleev_Congress_Electrotechnical_Institute_SPb_19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358930"/>
            <a:ext cx="5374234" cy="3780000"/>
          </a:xfrm>
          <a:prstGeom prst="rect">
            <a:avLst/>
          </a:prstGeom>
          <a:noFill/>
        </p:spPr>
      </p:pic>
      <p:pic>
        <p:nvPicPr>
          <p:cNvPr id="46094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786" y="4439745"/>
            <a:ext cx="3786214" cy="241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7290" y="142852"/>
            <a:ext cx="7036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Память о Менделееве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8132" name="Picture 4" descr="http://mdrevers.ru/silver5/img/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4143404" cy="2762270"/>
          </a:xfrm>
          <a:prstGeom prst="rect">
            <a:avLst/>
          </a:prstGeom>
          <a:noFill/>
        </p:spPr>
      </p:pic>
      <p:pic>
        <p:nvPicPr>
          <p:cNvPr id="48134" name="Picture 6" descr="http://upload.wikimedia.org/wikipedia/ru/6/63/Soviet_Union-1984-Coin-1-150_Years_Mendele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000504"/>
            <a:ext cx="5190593" cy="2492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User\Desktop\Катя\1\Новая папка\800px-Stamp_of_USSR_1636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2192537" cy="3071834"/>
          </a:xfrm>
          <a:prstGeom prst="rect">
            <a:avLst/>
          </a:prstGeom>
          <a:noFill/>
        </p:spPr>
      </p:pic>
      <p:pic>
        <p:nvPicPr>
          <p:cNvPr id="49156" name="Picture 4" descr="C:\Users\User\Desktop\Катя\1\Новая папка\Mendele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14290"/>
            <a:ext cx="2643206" cy="3066119"/>
          </a:xfrm>
          <a:prstGeom prst="rect">
            <a:avLst/>
          </a:prstGeom>
          <a:noFill/>
        </p:spPr>
      </p:pic>
      <p:pic>
        <p:nvPicPr>
          <p:cNvPr id="49155" name="Picture 3" descr="C:\Users\User\Desktop\Катя\1\Новая папка\800px-Stamp_of_USSR_19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14290"/>
            <a:ext cx="2259741" cy="3071834"/>
          </a:xfrm>
          <a:prstGeom prst="rect">
            <a:avLst/>
          </a:prstGeom>
          <a:noFill/>
        </p:spPr>
      </p:pic>
      <p:pic>
        <p:nvPicPr>
          <p:cNvPr id="49158" name="Picture 6" descr="http://russianstamps.ru/images/sets/1934_mendeleev_n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5000636"/>
            <a:ext cx="5357850" cy="1630318"/>
          </a:xfrm>
          <a:prstGeom prst="rect">
            <a:avLst/>
          </a:prstGeom>
          <a:noFill/>
        </p:spPr>
      </p:pic>
      <p:pic>
        <p:nvPicPr>
          <p:cNvPr id="49153" name="Picture 1" descr="C:\Users\User\Desktop\Катя\1\Новая папка\Mendelejew-sovjet-stam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3429000"/>
            <a:ext cx="2961599" cy="2079995"/>
          </a:xfrm>
          <a:prstGeom prst="rect">
            <a:avLst/>
          </a:prstGeom>
          <a:noFill/>
        </p:spPr>
      </p:pic>
      <p:pic>
        <p:nvPicPr>
          <p:cNvPr id="8" name="Picture 8" descr="http://www.biblio-globus.us/photos1/984/98458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140968"/>
            <a:ext cx="2286016" cy="3423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 descr="C:\Users\User\Desktop\Катя\1\Новая папка\PIrFYxGGG8I.jpg"/>
          <p:cNvPicPr>
            <a:picLocks noChangeAspect="1" noChangeArrowheads="1"/>
          </p:cNvPicPr>
          <p:nvPr/>
        </p:nvPicPr>
        <p:blipFill>
          <a:blip r:embed="rId2" cstate="print"/>
          <a:srcRect t="2515" r="16981"/>
          <a:stretch>
            <a:fillRect/>
          </a:stretch>
        </p:blipFill>
        <p:spPr bwMode="auto">
          <a:xfrm>
            <a:off x="0" y="0"/>
            <a:ext cx="3143272" cy="2768567"/>
          </a:xfrm>
          <a:prstGeom prst="rect">
            <a:avLst/>
          </a:prstGeom>
          <a:noFill/>
        </p:spPr>
      </p:pic>
      <p:pic>
        <p:nvPicPr>
          <p:cNvPr id="50181" name="Picture 5" descr="http://img-fotki.yandex.ru/get/5817/133569046.1/0_79686_ec2d86de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0"/>
            <a:ext cx="3286116" cy="4286281"/>
          </a:xfrm>
          <a:prstGeom prst="rect">
            <a:avLst/>
          </a:prstGeom>
          <a:noFill/>
        </p:spPr>
      </p:pic>
      <p:pic>
        <p:nvPicPr>
          <p:cNvPr id="50183" name="Picture 7" descr="http://radikal.ru/F/i036.radikal.ru/1109/77/f24bf4da08f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571720"/>
            <a:ext cx="3286116" cy="4286280"/>
          </a:xfrm>
          <a:prstGeom prst="rect">
            <a:avLst/>
          </a:prstGeom>
          <a:noFill/>
        </p:spPr>
      </p:pic>
      <p:pic>
        <p:nvPicPr>
          <p:cNvPr id="50185" name="Picture 9" descr="http://www.yamoskva.com/sites/default/files/imagecache/ib_large/images/02.%20%D0%9C%D0%93%D0%A3.%20%D0%A1%D0%BA%D0%B2%D0%B5%D1%80.%2016.05.14.08.%D0%9C%D0%B5%D0%BD%D0%B4%D0%B5%D0%BB%D0%B5%D0%B5%D0%B2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571719"/>
            <a:ext cx="2928958" cy="4286281"/>
          </a:xfrm>
          <a:prstGeom prst="rect">
            <a:avLst/>
          </a:prstGeom>
          <a:noFill/>
        </p:spPr>
      </p:pic>
      <p:pic>
        <p:nvPicPr>
          <p:cNvPr id="50189" name="Picture 13" descr="http://vu.ua/uploadfiles/fckeditor/image/EDUCATION/mendeleev_1.jpg"/>
          <p:cNvPicPr>
            <a:picLocks noChangeAspect="1" noChangeArrowheads="1"/>
          </p:cNvPicPr>
          <p:nvPr/>
        </p:nvPicPr>
        <p:blipFill>
          <a:blip r:embed="rId6" cstate="print"/>
          <a:srcRect l="42056" t="10514" r="3270" b="26402"/>
          <a:stretch>
            <a:fillRect/>
          </a:stretch>
        </p:blipFill>
        <p:spPr bwMode="auto">
          <a:xfrm>
            <a:off x="3059832" y="0"/>
            <a:ext cx="2786082" cy="2643182"/>
          </a:xfrm>
          <a:prstGeom prst="rect">
            <a:avLst/>
          </a:prstGeom>
          <a:noFill/>
        </p:spPr>
      </p:pic>
      <p:pic>
        <p:nvPicPr>
          <p:cNvPr id="3074" name="Picture 2" descr="http://static1.repo.aif.ru/1/78/81951/f47185f275d5faa0980c3d534ec8419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43182"/>
            <a:ext cx="2928926" cy="42148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196752"/>
            <a:ext cx="55983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«Главный секрет вот какой: один человек – нуль, вместе – только люди. Поэтому, живите для других, начиная с мамы, друг с друга, брата или сестры, затем для всех других… Сами трудитесь, трудясь, вы сделаете все и для близких и для себя, а если при труде успеха не будет, будет неудача, не беда – попробуйте еще, сохраните спокойствие, то внутреннее обладание, которое делает людей с волей, ясных и нужным другим. Иного завета, лучшего дать не могу. С ними живите. С ним завещайте».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32656"/>
            <a:ext cx="3557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Завет детям Д.И.Менделеева.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646</TotalTime>
  <Words>1011</Words>
  <Application>Microsoft Office PowerPoint</Application>
  <PresentationFormat>Экран (4:3)</PresentationFormat>
  <Paragraphs>75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«Жизнь и вклад в науку  Дмитрия Ивановича Менделеева»</vt:lpstr>
      <vt:lpstr>Слайд 2</vt:lpstr>
      <vt:lpstr>Слайд 3</vt:lpstr>
      <vt:lpstr>Слайд 4</vt:lpstr>
      <vt:lpstr>Слайд 5</vt:lpstr>
      <vt:lpstr>Слайд 6</vt:lpstr>
      <vt:lpstr>Семья и дети </vt:lpstr>
      <vt:lpstr>Слайд 8</vt:lpstr>
      <vt:lpstr>Слайд 9</vt:lpstr>
      <vt:lpstr>Слайд 10</vt:lpstr>
      <vt:lpstr>Слайд 11</vt:lpstr>
      <vt:lpstr>Вклад в науку: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елена</cp:lastModifiedBy>
  <cp:revision>70</cp:revision>
  <dcterms:created xsi:type="dcterms:W3CDTF">2014-11-07T10:06:32Z</dcterms:created>
  <dcterms:modified xsi:type="dcterms:W3CDTF">2017-02-12T17:40:48Z</dcterms:modified>
</cp:coreProperties>
</file>